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CC6062-6C60-A3B0-34C3-5E014D778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072837A-132F-48A9-E79D-7F511AC50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215CB9-718B-A36D-C86B-1D585CB3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2A4812-58C2-805A-C3ED-F61E982EE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6ECD45-1C9C-9B05-2D17-AF2AB1F52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916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5D642D-DFBA-81D8-7BE2-F5D42A40A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B0FAE1-03DD-2B8F-9D0A-CD543947C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CCD0E9-8F27-BF23-CD96-71FDAB7A6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6C3B31-5D29-1D54-2680-50A43AC0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FE1BAD-95FF-9147-A429-3F1CCCF21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99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7C95D03-0FA7-66B4-83CC-E737314943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C93AB8-FC17-2B06-3D59-667A8D45C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1824E9-88A6-449E-149B-E9E573DE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AEFFB4-1AA4-0A98-BAC1-0357B030E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06CDD-C64D-F98F-1C0C-96A811DD1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866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CD78C5-6142-27EB-861C-31AE05BDB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DFCCF8-A600-7576-675C-02E2077CD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8FF7A4-B3EE-6B72-D199-C95DB13F4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D1D37F-BF1C-1B54-788A-13A986D7C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4BAB2-3C66-3A34-D5F0-A9AAEC8DA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88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C70A2B-8FBD-B796-AAA9-7DECF693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ECBD9D-C807-7660-A56C-12560E539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11FB46-2152-28F6-4558-342490FF3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E4D52D-122E-2F67-37D6-9D86E2051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77D44F-A0BA-B894-F7EA-ED61FFD64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831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D3C38-F878-0FC3-F992-0C40AF7FC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BDAEA2-95C4-A0CE-1091-31E490078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38A711-DCF7-28EC-5CFC-736D97E60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8702CB7-C8B7-ED2E-911B-C39D658DB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2837A9-3E3E-A5F3-7254-162FF0F6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176444-BF51-AFDA-8EFA-8C226AF86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1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5D4FA3-45FC-837F-3854-4E5EB692A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14D033-F406-9EF2-DD09-805E13FF0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ED3C-7D16-1DAB-B412-5E3B026B7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81DBF50-A237-039F-DA84-7F28F544C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92FEC8-635A-EF63-67D8-DA950A0A6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E30785A-8E8C-66E3-15BB-2A40B1B0F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D538401-FC0C-0A6A-F173-4824DCC3F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EBB7BAB-94C1-0932-8454-26446211C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10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A2CF61-6D75-9A91-E77A-9A4C774A2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C4C6BF1-5C5C-1BB6-166E-6D410B68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9E90E83-BF19-F37F-5170-60C2C38CC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896D24-A004-8F71-2692-B3FC97725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63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FC0C32F-C6E6-16DA-F0D9-999A6944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C31F39-D8F3-58C8-6C32-BAEDE193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565609-99FB-59FC-4B33-54F8B05B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61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CDC2CB-5695-ADC9-69FC-F14BD121A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506834-2ED1-F7F0-EDE7-736B5E919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F0CEA73-D94E-1409-4F05-5E85B65BF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456272-CD8F-2920-B5FE-6078CABE1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884BAB-4E7F-E996-E106-1C710E68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951956-A9FD-1DF9-1599-C24308454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0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4F6AB0-418E-6B00-6A20-F4BF8C095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08F4136-DFF2-456B-EE00-F818C1CB2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B90314B-ED61-BACA-613A-731739656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EF39BD-0609-1BE9-4DD5-3D4CEE23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F1A8FA-8E65-BC7C-0B51-81BBD254B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CD132F-5376-2979-2BB5-02341580A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51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D7F4BE-EF00-7669-BB6A-3E33A22FB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7C0A10-E390-63DD-1C78-DACA005A0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732603-4E51-C07B-99F7-D28222648E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19C233-1137-40DA-BB8E-555738B3CBDD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4C512D-97D2-A22C-0B25-D371F121A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D5B57A-FAC3-F568-DCD6-684194809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2FACF-191D-45B7-A59B-8A6EFA4A85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59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058B855-9549-6CA1-54F3-6EB428C27970}"/>
              </a:ext>
            </a:extLst>
          </p:cNvPr>
          <p:cNvSpPr/>
          <p:nvPr/>
        </p:nvSpPr>
        <p:spPr>
          <a:xfrm>
            <a:off x="1591670" y="328613"/>
            <a:ext cx="9296400" cy="18028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D19EEF9-C4A5-641E-239C-C02CA5005EC3}"/>
              </a:ext>
            </a:extLst>
          </p:cNvPr>
          <p:cNvSpPr txBox="1"/>
          <p:nvPr/>
        </p:nvSpPr>
        <p:spPr>
          <a:xfrm>
            <a:off x="3743241" y="520548"/>
            <a:ext cx="49932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/>
              <a:t>第</a:t>
            </a:r>
            <a:r>
              <a:rPr lang="en-US" altLang="ja-JP" sz="2400" b="1" dirty="0"/>
              <a:t>39</a:t>
            </a:r>
            <a:r>
              <a:rPr lang="ja-JP" altLang="en-US" sz="2400" b="1" dirty="0"/>
              <a:t>回日本</a:t>
            </a:r>
            <a:r>
              <a:rPr lang="en-US" altLang="ja-JP" sz="2400" b="1" dirty="0"/>
              <a:t>Shock</a:t>
            </a:r>
            <a:r>
              <a:rPr lang="ja-JP" altLang="en-US" sz="2400" b="1" dirty="0"/>
              <a:t>学会学術集会</a:t>
            </a:r>
          </a:p>
          <a:p>
            <a:pPr algn="ctr"/>
            <a:r>
              <a:rPr kumimoji="1" lang="en-US" altLang="ja-JP" sz="2400" b="1" dirty="0"/>
              <a:t>COI</a:t>
            </a:r>
            <a:r>
              <a:rPr kumimoji="1" lang="ja-JP" altLang="en-US" sz="2400" b="1" dirty="0"/>
              <a:t>開示</a:t>
            </a:r>
          </a:p>
          <a:p>
            <a:pPr algn="ctr"/>
            <a:endParaRPr kumimoji="1" lang="ja-JP" altLang="en-US" sz="2400" b="1" dirty="0"/>
          </a:p>
          <a:p>
            <a:pPr algn="ctr"/>
            <a:r>
              <a:rPr lang="ja-JP" altLang="en-US" sz="2400" b="1" dirty="0"/>
              <a:t>発表者名：□□□□□□</a:t>
            </a:r>
            <a:endParaRPr kumimoji="1" lang="ja-JP" altLang="en-US" sz="2400" b="1" dirty="0"/>
          </a:p>
        </p:txBody>
      </p:sp>
      <p:pic>
        <p:nvPicPr>
          <p:cNvPr id="7" name="図 6" descr="ロゴ&#10;&#10;自動的に生成された説明">
            <a:extLst>
              <a:ext uri="{FF2B5EF4-FFF2-40B4-BE49-F238E27FC236}">
                <a16:creationId xmlns:a16="http://schemas.microsoft.com/office/drawing/2014/main" id="{247F4817-3BA1-1F53-9D02-B38EF5441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291" y="629887"/>
            <a:ext cx="1200329" cy="1200329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BDF81A9-F166-F467-6624-EA81518596D1}"/>
              </a:ext>
            </a:extLst>
          </p:cNvPr>
          <p:cNvSpPr txBox="1"/>
          <p:nvPr/>
        </p:nvSpPr>
        <p:spPr>
          <a:xfrm>
            <a:off x="1591670" y="2811793"/>
            <a:ext cx="94811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　役員・顧問職　　　　　　　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　株保有                    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　特許権使用料など          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　講演料など                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　原稿料など                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　研究費                    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　奨学寄付金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奨励寄付金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    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　寄附講座所属              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　その他報酬                </a:t>
            </a:r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有　・　無　</a:t>
            </a:r>
            <a:r>
              <a:rPr kumimoji="1"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                 )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604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98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ksi_katano</dc:creator>
  <cp:lastModifiedBy>ksi_eigyo</cp:lastModifiedBy>
  <cp:revision>3</cp:revision>
  <dcterms:created xsi:type="dcterms:W3CDTF">2024-03-15T01:32:27Z</dcterms:created>
  <dcterms:modified xsi:type="dcterms:W3CDTF">2025-04-03T07:54:23Z</dcterms:modified>
</cp:coreProperties>
</file>